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51"/>
  </p:notesMasterIdLst>
  <p:handoutMasterIdLst>
    <p:handoutMasterId r:id="rId52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336" r:id="rId24"/>
    <p:sldId id="1674" r:id="rId25"/>
    <p:sldId id="347" r:id="rId26"/>
    <p:sldId id="348" r:id="rId27"/>
    <p:sldId id="357" r:id="rId28"/>
    <p:sldId id="356" r:id="rId29"/>
    <p:sldId id="355" r:id="rId30"/>
    <p:sldId id="352" r:id="rId31"/>
    <p:sldId id="359" r:id="rId32"/>
    <p:sldId id="332" r:id="rId33"/>
    <p:sldId id="358" r:id="rId34"/>
    <p:sldId id="353" r:id="rId35"/>
    <p:sldId id="362" r:id="rId36"/>
    <p:sldId id="350" r:id="rId37"/>
    <p:sldId id="351" r:id="rId38"/>
    <p:sldId id="1676" r:id="rId39"/>
    <p:sldId id="1675" r:id="rId40"/>
    <p:sldId id="360" r:id="rId41"/>
    <p:sldId id="361" r:id="rId42"/>
    <p:sldId id="367" r:id="rId43"/>
    <p:sldId id="365" r:id="rId44"/>
    <p:sldId id="354" r:id="rId45"/>
    <p:sldId id="366" r:id="rId46"/>
    <p:sldId id="331" r:id="rId47"/>
    <p:sldId id="364" r:id="rId48"/>
    <p:sldId id="328" r:id="rId49"/>
    <p:sldId id="363" r:id="rId5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>
        <p:scale>
          <a:sx n="89" d="100"/>
          <a:sy n="89" d="100"/>
        </p:scale>
        <p:origin x="405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12/13/2020 3:41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12/13/2020 3:26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12/13/2020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WS2020/2021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2406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8219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1577</Words>
  <Application>Microsoft Office PowerPoint</Application>
  <PresentationFormat>Custom</PresentationFormat>
  <Paragraphs>275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HTM CLA two algorithms</vt:lpstr>
      <vt:lpstr>The column with SP and TM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MNIST image of digits</vt:lpstr>
      <vt:lpstr>Inhibition Radius</vt:lpstr>
      <vt:lpstr>Konfiguration</vt:lpstr>
      <vt:lpstr>Using Spatial Pooler</vt:lpstr>
      <vt:lpstr>Using SpatialPooler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References</vt:lpstr>
      <vt:lpstr>Thank  You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2020-12-13T15:00:14Z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